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96" autoAdjust="0"/>
    <p:restoredTop sz="94994" autoAdjust="0"/>
  </p:normalViewPr>
  <p:slideViewPr>
    <p:cSldViewPr>
      <p:cViewPr varScale="1">
        <p:scale>
          <a:sx n="106" d="100"/>
          <a:sy n="106" d="100"/>
        </p:scale>
        <p:origin x="139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22.05.2024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142306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27754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5887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43379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8644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95518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5302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54295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2012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33351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301208"/>
            <a:ext cx="2736304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42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624736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ПЛАЧ ПРО ДУХОВНЕ ОНОВЛЕННЯ </a:t>
            </a:r>
            <a:endParaRPr lang="ru-RU" sz="4000" spc="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Повім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до Бога: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Скеле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чому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мене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забув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блукаю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сумний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через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утиск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знахабнілих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ЧОЛОВІКІВ?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6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9634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Ніби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кості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ламають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 вороги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лають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мене, коли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кажуть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цілий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день: 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Бог?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1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душе моя,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сумуєш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b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непокоїшся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b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Май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милосердного Небесного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Отця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________,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переможному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Ісусові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буду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дякувати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за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4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5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лине той олень 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водних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потоків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так лине до Тебе,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 Боже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Небесний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Отче,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душа моя, ________,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42:2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душа моя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спрагнена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дорогоцінного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Бога Живого!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 я, ________,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прийду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 появлюсь перед святим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Божим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лицем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42:3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5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Сльоза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моя стала для мене поживою вдень та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вночі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коли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кажуть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ЧОЛОВІКИ-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насмішники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цілий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день: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Всемогутній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Бог?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42:4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5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Як про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це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пригадаю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то душу свою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виливаю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як я, _______,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многолюдді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ходив, і водив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їх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до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Божого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дому,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голосом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співу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подяки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святкового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натовпу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42:5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78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душе моя,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сумуєш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непокоїшся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 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Май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надію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 Бога Святого Духа,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Ісусові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буду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ще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дякувати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спасіння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42:6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185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Мій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Боже, душа моя тужить</a:t>
            </a:r>
            <a:br>
              <a:rPr lang="en-US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мені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я, ________,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пам’ятаю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про Тебе,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всевідаючого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Господа,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із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гір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Карпатських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42:7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40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Прикликає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безодня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безодню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гуркіт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Твоїх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водоспадів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усі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вали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хвилі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перейшли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надо мною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під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організації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нової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церкви.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83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endParaRPr lang="ru-RU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Удень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виявляє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Господь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Ісус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Свою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милість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уночі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ж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Його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пісня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мною, молитва до Бога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Творця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мого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життя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й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моєї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ru-RU" sz="3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душі</a:t>
            </a:r>
            <a:r>
              <a:rPr lang="ru-RU" sz="3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517232"/>
            <a:ext cx="3528392" cy="504056"/>
          </a:xfrm>
        </p:spPr>
        <p:txBody>
          <a:bodyPr>
            <a:noAutofit/>
          </a:bodyPr>
          <a:lstStyle/>
          <a:p>
            <a:r>
              <a:rPr lang="ru-RU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uk-UA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sz="28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28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2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909</TotalTime>
  <Words>367</Words>
  <Application>Microsoft Office PowerPoint</Application>
  <PresentationFormat>Екран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6" baseType="lpstr">
      <vt:lpstr>Arial</vt:lpstr>
      <vt:lpstr>Calibri</vt:lpstr>
      <vt:lpstr>Verdana</vt:lpstr>
      <vt:lpstr>Тема Office</vt:lpstr>
      <vt:lpstr>ПСАЛОМ 42</vt:lpstr>
      <vt:lpstr>ПСАЛОМ 42:2</vt:lpstr>
      <vt:lpstr>ПСАЛОМ 42:3</vt:lpstr>
      <vt:lpstr>ПСАЛОМ 42:4</vt:lpstr>
      <vt:lpstr>ПСАЛОМ 42:5</vt:lpstr>
      <vt:lpstr>ПСАЛОМ 42:6</vt:lpstr>
      <vt:lpstr>ПСАЛОМ 42:7</vt:lpstr>
      <vt:lpstr>ПСАЛОМ 42:8</vt:lpstr>
      <vt:lpstr>ПСАЛОМ 42:9</vt:lpstr>
      <vt:lpstr>ПСАЛОМ 42:10</vt:lpstr>
      <vt:lpstr>ПСАЛОМ 42:11</vt:lpstr>
      <vt:lpstr>ПСАЛОМ 42:12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169</cp:revision>
  <dcterms:created xsi:type="dcterms:W3CDTF">2011-03-25T18:27:23Z</dcterms:created>
  <dcterms:modified xsi:type="dcterms:W3CDTF">2024-05-22T13:00:43Z</dcterms:modified>
</cp:coreProperties>
</file>